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3F6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5"/>
    <p:restoredTop sz="94694"/>
  </p:normalViewPr>
  <p:slideViewPr>
    <p:cSldViewPr snapToGrid="0" snapToObjects="1">
      <p:cViewPr varScale="1">
        <p:scale>
          <a:sx n="110" d="100"/>
          <a:sy n="110" d="100"/>
        </p:scale>
        <p:origin x="192" y="9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1DEF05-CAED-0449-B787-4CDA217DAA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175B8-2EFE-7944-B072-E38796C05A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CC20DB-7EAE-7C4B-B990-B80B7B66CE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AD7757-F4FE-8C40-9193-02ECBE899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04F0DA-C8A7-DA4D-A9AE-FD30E02D9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4017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44C16-037F-4347-8999-96E9E4245D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E72484E-3BCD-F445-A7BB-8863B4BE67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E03957-1289-0949-9418-AB440A8BF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2FBCC8-ED3E-F24E-A6CA-9EAF9B532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298352-3D97-B049-8D50-033DE4A58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69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3DCBC38-7D52-A548-8B05-D80747B2F4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B3E523D-DDCE-FA44-ACE1-488733B8DD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8DC5E-3C32-6D40-8248-C5A7516D1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69A4DE-33BB-8648-9555-2235145BA0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3DF7A2-2729-E048-AC87-6937AC231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8714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FAF08-6C80-2D42-991F-031B2B01C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B00F2-2695-7D4E-8E81-EF838797BB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4C9BD5-CB80-E041-842A-07F7F79EA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832DE7-FC6D-9F45-ADF5-2DB2B2DBD5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38F965-A4BD-954B-99F1-B80CF0AC5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628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3118C-A02A-4A47-9F36-D8CF8878D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8E5D04-EFA9-D248-B38B-E402FAAECD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DAD5320-8C69-D148-B916-27891AB6E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3007A2-9439-CF4D-97AC-3B77EABC5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F816EE-A6F3-6740-912B-06B01C104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70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65B4D9-E13A-F14A-840A-880F0E32B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25005F-653C-154B-AECE-52B9A787C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C6BA31-611B-914D-83B9-19D9C01F64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B811FBC-E2E6-C848-927C-2AABCEAFC2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8C0294-E503-E84E-892F-7E0661AEE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35C972E-25F4-8B4F-9DAC-EF2DEE85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8277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2B26E-6363-CC47-94B3-183A9D712A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AF4D01-57CF-CE44-8E09-A0BB1FE0ED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38704AF-99BD-174C-A47B-5CA2FA068B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F92227-A836-9B45-B332-719EF5B1B5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334020-CC57-D54B-B9CF-CE520F5171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E34F4F2-4005-964C-BE90-19427663CB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E549447-73AC-A940-AA16-C0099452B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BE6F34-31CF-D34F-A7F4-5B850F8C2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9137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1BD9C-4464-CB4B-A9E4-23846DA466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9FF341-C3D6-C147-9E0D-BD0887202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0AD06F-5BBD-EC43-B472-27D698E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E69D08-882A-344B-A8E4-2B6DEAFC4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6044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71769-622F-AD49-981B-934C31DFB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C8309C-00C8-9B4E-B00D-B2D4108ECA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15237C-EE7C-544D-A5C9-D4E035283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812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7FD12-1D3A-234F-A383-44C8AF3919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2EC203-8AD5-7C42-AE0D-3209319774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FDED6F-335F-1644-BB0D-C134CBB375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8669D0-5F80-4044-AC5A-7C9E639E0D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7F2C3-58CE-FF49-AA37-23029B6D8B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766151-FCBD-6642-A6A3-8CE32BD42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66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E01EA0-E3A3-9E45-9DDC-8EC6F48003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BD7FE7-8E7F-2340-A7F4-FF00E2ADE6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6AD99B-DBFE-9141-BD51-37AD28AC9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01EF963-66F4-AB43-91F8-90CBF9D07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0582A28-E4FC-6E48-8B65-550E976CBB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445135-7C74-C345-B37A-4F726E3929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845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F33A1E-7596-894E-B4A1-DAB5633AD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BD1953-1D7F-914F-B5D3-AD7FCC0879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80F3B-A3F0-3B41-9C52-3E6AB9BAC7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AFF24E-5755-8044-93A7-E4B3AB8F5AD3}" type="datetimeFigureOut">
              <a:rPr lang="en-US" smtClean="0"/>
              <a:t>3/21/20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4F6B44-4BA0-EE4E-A684-DBF099E4F51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84B67D-AC8A-4941-88B7-0C7CDA7C01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C2A89B-74E2-F546-802E-D502E8688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6494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ov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6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rduino_LEDFade_WithGraph" descr="Arduino_LEDFade_WithGraph">
            <a:hlinkClick r:id="" action="ppaction://media"/>
            <a:extLst>
              <a:ext uri="{FF2B5EF4-FFF2-40B4-BE49-F238E27FC236}">
                <a16:creationId xmlns:a16="http://schemas.microsoft.com/office/drawing/2014/main" id="{21CCF95C-A088-7644-B68E-9DF38C6CC76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52.226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97632"/>
            <a:ext cx="12192000" cy="666273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9B64546-5084-6449-A38F-94A99B39EC9B}"/>
              </a:ext>
            </a:extLst>
          </p:cNvPr>
          <p:cNvSpPr txBox="1"/>
          <p:nvPr/>
        </p:nvSpPr>
        <p:spPr>
          <a:xfrm>
            <a:off x="9795353" y="707128"/>
            <a:ext cx="2396647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Pin 3 Output Voltage Graph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E40D3A-C7C0-0F4E-BA83-6C70BE4C5890}"/>
              </a:ext>
            </a:extLst>
          </p:cNvPr>
          <p:cNvSpPr txBox="1"/>
          <p:nvPr/>
        </p:nvSpPr>
        <p:spPr>
          <a:xfrm>
            <a:off x="7440460" y="707128"/>
            <a:ext cx="2204581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Pin 3 Output Voltage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0A81ACC7-E018-A94B-A843-67C192583096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CA35CED2-637A-6B49-A53F-52DAB8F177EA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135A17D6-16DF-4C47-B97D-A6071D0710A7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71945D7C-0CA1-F94C-8DBC-6ADD955A75A6}"/>
              </a:ext>
            </a:extLst>
          </p:cNvPr>
          <p:cNvSpPr/>
          <p:nvPr/>
        </p:nvSpPr>
        <p:spPr>
          <a:xfrm>
            <a:off x="4779982" y="1635928"/>
            <a:ext cx="80718" cy="80718"/>
          </a:xfrm>
          <a:prstGeom prst="ellipse">
            <a:avLst/>
          </a:prstGeom>
          <a:solidFill>
            <a:srgbClr val="F90B2B"/>
          </a:solidFill>
          <a:ln>
            <a:noFill/>
          </a:ln>
          <a:effectLst>
            <a:glow rad="711200">
              <a:srgbClr val="F90B2B">
                <a:alpha val="40000"/>
              </a:srgb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972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26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3" presetClass="entr" presetSubtype="16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9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1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53" presetClass="exit" presetSubtype="32" fill="hold" grpId="1" nodeType="withEffect">
                                  <p:stCondLst>
                                    <p:cond delay="3100"/>
                                  </p:stCondLst>
                                  <p:childTnLst>
                                    <p:anim calcmode="lin" valueType="num">
                                      <p:cBhvr>
                                        <p:cTn id="13" dur="19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9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15" dur="19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9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9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9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xit" presetSubtype="32" fill="hold" grpId="1" nodeType="withEffect">
                                  <p:stCondLst>
                                    <p:cond delay="6900"/>
                                  </p:stCondLst>
                                  <p:childTnLst>
                                    <p:anim calcmode="lin" valueType="num">
                                      <p:cBhvr>
                                        <p:cTn id="23" dur="1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9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25" dur="19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88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9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9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1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xit" presetSubtype="32" fill="hold" grpId="1" nodeType="withEffect">
                                  <p:stCondLst>
                                    <p:cond delay="10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33" dur="1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9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35" dur="19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18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0" nodeType="withEffect">
                                  <p:stCondLst>
                                    <p:cond delay="126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2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21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21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xit" presetSubtype="32" fill="hold" grpId="1" nodeType="withEffect">
                                  <p:stCondLst>
                                    <p:cond delay="14700"/>
                                  </p:stCondLst>
                                  <p:childTnLst>
                                    <p:anim calcmode="lin" valueType="num">
                                      <p:cBhvr>
                                        <p:cTn id="43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2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45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9" grpId="1" animBg="1"/>
      <p:bldP spid="10" grpId="0" animBg="1"/>
      <p:bldP spid="10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423</TotalTime>
  <Words>9</Words>
  <Application>Microsoft Macintosh PowerPoint</Application>
  <PresentationFormat>Widescreen</PresentationFormat>
  <Paragraphs>2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Segoe Condensed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5</cp:revision>
  <dcterms:created xsi:type="dcterms:W3CDTF">2020-03-21T13:29:49Z</dcterms:created>
  <dcterms:modified xsi:type="dcterms:W3CDTF">2020-03-21T20:33:30Z</dcterms:modified>
</cp:coreProperties>
</file>

<file path=docProps/thumbnail.jpeg>
</file>